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0" autoAdjust="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41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54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4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81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56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7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8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91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97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88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9DE6-813C-4B92-81A9-DFC0009393B4}" type="datetimeFigureOut">
              <a:rPr lang="ru-RU" smtClean="0"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28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263" y="1050612"/>
            <a:ext cx="88450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ПРИЧИН СМЕРТИ.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ПАТОЛОГОАНАТОМИЧЕСКОГО ВСКРЫТИЯ.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ВСКРЫТИЯ.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0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440"/>
            <a:ext cx="3826800" cy="3486834"/>
          </a:xfrm>
        </p:spPr>
      </p:pic>
      <p:sp>
        <p:nvSpPr>
          <p:cNvPr id="5" name="TextBox 4"/>
          <p:cNvSpPr txBox="1"/>
          <p:nvPr/>
        </p:nvSpPr>
        <p:spPr>
          <a:xfrm>
            <a:off x="483577" y="3541108"/>
            <a:ext cx="305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вскрытия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0051" y="1135867"/>
            <a:ext cx="3517392" cy="155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6292" y="3587274"/>
            <a:ext cx="305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хема вскрытия крупного рогатого скота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0" t="1923" r="3359" b="5769"/>
          <a:stretch/>
        </p:blipFill>
        <p:spPr>
          <a:xfrm>
            <a:off x="6787223" y="208381"/>
            <a:ext cx="2132435" cy="3231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05779" y="3587274"/>
            <a:ext cx="214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вскрытия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9" y="4334487"/>
            <a:ext cx="4061219" cy="18594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7935" y="6034237"/>
            <a:ext cx="305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вскрытия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абораторных животных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38" y="4107745"/>
            <a:ext cx="1781594" cy="23129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0269" y="6317608"/>
            <a:ext cx="305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вскрытия птицы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6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>
          <a:xfrm>
            <a:off x="265411" y="198093"/>
            <a:ext cx="2810256" cy="3142984"/>
          </a:xfrm>
        </p:spPr>
      </p:pic>
      <p:sp>
        <p:nvSpPr>
          <p:cNvPr id="5" name="TextBox 4"/>
          <p:cNvSpPr txBox="1"/>
          <p:nvPr/>
        </p:nvSpPr>
        <p:spPr>
          <a:xfrm>
            <a:off x="131885" y="3563006"/>
            <a:ext cx="282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разрезов при вскрытии сердца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25" y="160773"/>
            <a:ext cx="2466905" cy="3503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5473" y="3563007"/>
            <a:ext cx="282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разрезов при вскрытии легких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10180" r="2071" b="22904"/>
          <a:stretch/>
        </p:blipFill>
        <p:spPr>
          <a:xfrm>
            <a:off x="6055282" y="281798"/>
            <a:ext cx="3088718" cy="3059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6540" y="3563007"/>
            <a:ext cx="253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разрезов мозга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13" y="4305534"/>
            <a:ext cx="3011424" cy="2273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2665" y="6029207"/>
            <a:ext cx="282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вскрытия черепной коробки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5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30" t="16035" r="35906" b="15871"/>
          <a:stretch/>
        </p:blipFill>
        <p:spPr>
          <a:xfrm>
            <a:off x="2400300" y="0"/>
            <a:ext cx="4813800" cy="67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2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215"/>
            <a:ext cx="9144000" cy="5493788"/>
          </a:xfrm>
        </p:spPr>
      </p:pic>
    </p:spTree>
    <p:extLst>
      <p:ext uri="{BB962C8B-B14F-4D97-AF65-F5344CB8AC3E}">
        <p14:creationId xmlns:p14="http://schemas.microsoft.com/office/powerpoint/2010/main" val="79437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9130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ВСКРЫТИЯ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" y="791309"/>
            <a:ext cx="4431321" cy="59084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38" y="794239"/>
            <a:ext cx="4429125" cy="59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4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5"/>
          <a:stretch/>
        </p:blipFill>
        <p:spPr>
          <a:xfrm>
            <a:off x="3912577" y="2022440"/>
            <a:ext cx="5046784" cy="28831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139"/>
            <a:ext cx="3849746" cy="513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2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407"/>
            <a:ext cx="9162205" cy="6084277"/>
          </a:xfrm>
        </p:spPr>
      </p:pic>
    </p:spTree>
    <p:extLst>
      <p:ext uri="{BB962C8B-B14F-4D97-AF65-F5344CB8AC3E}">
        <p14:creationId xmlns:p14="http://schemas.microsoft.com/office/powerpoint/2010/main" val="4267886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2991"/>
            <a:ext cx="9144000" cy="60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4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СМЕРТИ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ближайшая)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определяющая)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031" y="3743236"/>
            <a:ext cx="823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причина смерти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результат действия основной болезни или сочетанных, или конкурирующих болезней или другого патологического фактора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4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0" y="118942"/>
            <a:ext cx="898573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НЕПОСРЕДСТВЕННЫЕ ПРИЧИНЫ СМЕРТИ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69" y="1825625"/>
            <a:ext cx="8713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Первичный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паралич сердца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поражений самого сердца или паралича сосудодвигательного центра центральной нервной системы.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паралича дыхательного центра мозга (прекращение деятельности мозга – смерть мозга)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Обескровливание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0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заболевание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болезнь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непосредственно сама по себе или через осложнения вызвала гибель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животного.</a:t>
            </a: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основного заболевания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патологические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возникающие вторично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Фоновое заболевание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заболевания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предшествующие основной болезни, но не являются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смертельными.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Конкурирующие болезни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сочетание двух или более смертельных болезней независимых друг от друга в этиологическом и патогенетическом отношениях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Сочетанные болезни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комбинация двух в отдельности не смертельных заболеваний, приведших к гибели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</a:t>
            </a: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Сопутствующие заболевания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или побочные находки.</a:t>
            </a:r>
          </a:p>
        </p:txBody>
      </p:sp>
    </p:spTree>
    <p:extLst>
      <p:ext uri="{BB962C8B-B14F-4D97-AF65-F5344CB8AC3E}">
        <p14:creationId xmlns:p14="http://schemas.microsoft.com/office/powerpoint/2010/main" val="410400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7011"/>
            <a:ext cx="9144000" cy="98888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ВСКРЫТИЯ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23" y="1397977"/>
            <a:ext cx="8915400" cy="5372100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секционные ножи для снятия кожи, отделения конечностей, разрезания органов и тканей, точильный брусок и оселок;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 с тонким лезвием для исследования мозга;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 прямые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брюшистые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скальпели;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– реберные, кишечные, пуговчатые, прямые и с изогнутыми под прямым углом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браншами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вскрытия сосудов;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Пинцеты – анатомические, хирургические;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Щипцы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костодержатели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Зонды – пуговчатый,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желобоватый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Долото, молоток, топорик;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Пилы – листовая, лучковая;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Крючки с ручками для оттягивания отрезанных органов, грудной и брюшной стенок;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Измерительные цилиндры – на 200, 500, 1000 см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количества жидкости, ложки и линейки металлические измерительные;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 для определения массы органов;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Тиски для фиксации отделенной головы и костей;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Очки, маска защитная, лупа;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Щетки, губки.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8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"/>
          <a:stretch/>
        </p:blipFill>
        <p:spPr>
          <a:xfrm>
            <a:off x="1862410" y="67164"/>
            <a:ext cx="5451491" cy="34761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0"/>
          <a:stretch/>
        </p:blipFill>
        <p:spPr>
          <a:xfrm>
            <a:off x="545125" y="3666308"/>
            <a:ext cx="7763606" cy="30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7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7923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СПЕЦОДЕЖДА ПРОЗЕКТОРА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"/>
          <a:stretch/>
        </p:blipFill>
        <p:spPr>
          <a:xfrm>
            <a:off x="1442303" y="879231"/>
            <a:ext cx="2479065" cy="53352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6" r="25306"/>
          <a:stretch/>
        </p:blipFill>
        <p:spPr>
          <a:xfrm>
            <a:off x="4809393" y="929896"/>
            <a:ext cx="2584939" cy="52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4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847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ВСКРЫТИЯ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257" y="1069487"/>
            <a:ext cx="8392257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изолированного извлечения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 Разработан Рудольфом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Вирховым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эвисцерации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Разработан Георгием Владимировичем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частичного расчленения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органокомплексов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3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188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ПАТОЛОГОАНАТОМИЧЕСКОГО ВСКРЫТИЯ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Регистрация.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Наружный осмотр.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Внутренний осмотр.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 патологоанатомического диагноза и заключения. </a:t>
            </a:r>
          </a:p>
        </p:txBody>
      </p:sp>
    </p:spTree>
    <p:extLst>
      <p:ext uri="{BB962C8B-B14F-4D97-AF65-F5344CB8AC3E}">
        <p14:creationId xmlns:p14="http://schemas.microsoft.com/office/powerpoint/2010/main" val="1708697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398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                                            </vt:lpstr>
      <vt:lpstr>ПРИЧИНЫ СМЕРТИ</vt:lpstr>
      <vt:lpstr>НЕПОСРЕДСТВЕННЫЕ ПРИЧИНЫ СМЕРТИ </vt:lpstr>
      <vt:lpstr>Презентация PowerPoint</vt:lpstr>
      <vt:lpstr>ИНСТРУМЕНТЫ ДЛЯ ПАТОЛОГОАНАТОМИЧЕСКОГО ВСКРЫТИЯ </vt:lpstr>
      <vt:lpstr>Презентация PowerPoint</vt:lpstr>
      <vt:lpstr>СПЕЦОДЕЖДА ПРОЗЕКТОРА</vt:lpstr>
      <vt:lpstr>МЕТОДЫ ВСКРЫТИЯ</vt:lpstr>
      <vt:lpstr>ПРОВЕДЕНИЕ ПАТОЛОГОАНАТОМИЧЕСКОГО ВСКРЫТИЯ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ПРОТОКОЛ ВСКРЫТИЯ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</dc:title>
  <dc:creator>Администратор</dc:creator>
  <cp:lastModifiedBy>Администратор</cp:lastModifiedBy>
  <cp:revision>15</cp:revision>
  <dcterms:created xsi:type="dcterms:W3CDTF">2021-10-18T19:52:34Z</dcterms:created>
  <dcterms:modified xsi:type="dcterms:W3CDTF">2021-10-18T21:42:56Z</dcterms:modified>
</cp:coreProperties>
</file>